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55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52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961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492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207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058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849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26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416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5683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690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99E44-0D9B-45AF-9BDB-BAE7C7E648A1}" type="datetimeFigureOut">
              <a:rPr lang="tr-TR" smtClean="0"/>
              <a:t>4.10.2023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9BEC4D-7411-4F56-A0A7-ECAF7573A8D9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9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C80E10-EEA8-4193-A1FB-39591568C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Floor</a:t>
            </a:r>
            <a:r>
              <a:rPr lang="tr-TR" dirty="0"/>
              <a:t> </a:t>
            </a:r>
            <a:r>
              <a:rPr lang="tr-TR" dirty="0" err="1"/>
              <a:t>fıght</a:t>
            </a:r>
            <a:br>
              <a:rPr lang="tr-TR" dirty="0"/>
            </a:br>
            <a:br>
              <a:rPr lang="tr-TR" dirty="0"/>
            </a:br>
            <a:r>
              <a:rPr lang="tr-TR" sz="3600" dirty="0"/>
              <a:t>Oyun Dizayn </a:t>
            </a:r>
            <a:r>
              <a:rPr lang="tr-TR" sz="3600" dirty="0" err="1"/>
              <a:t>Dökümanı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0E3960A-C91D-447B-9425-BAE1BC52FFB3}"/>
              </a:ext>
            </a:extLst>
          </p:cNvPr>
          <p:cNvSpPr txBox="1"/>
          <p:nvPr/>
        </p:nvSpPr>
        <p:spPr>
          <a:xfrm>
            <a:off x="5378692" y="4731798"/>
            <a:ext cx="142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Emre Erkan</a:t>
            </a:r>
          </a:p>
        </p:txBody>
      </p:sp>
    </p:spTree>
    <p:extLst>
      <p:ext uri="{BB962C8B-B14F-4D97-AF65-F5344CB8AC3E}">
        <p14:creationId xmlns:p14="http://schemas.microsoft.com/office/powerpoint/2010/main" val="161836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4A36DB-B3BC-4C78-BAD7-9140E193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491621"/>
          </a:xfrm>
        </p:spPr>
        <p:txBody>
          <a:bodyPr>
            <a:normAutofit fontScale="90000"/>
          </a:bodyPr>
          <a:lstStyle/>
          <a:p>
            <a:r>
              <a:rPr lang="tr-TR" dirty="0"/>
              <a:t>Genel Bakış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C8C135-E26E-4A7D-A7B0-5742ACE0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296140"/>
            <a:ext cx="9583365" cy="4170205"/>
          </a:xfrm>
        </p:spPr>
        <p:txBody>
          <a:bodyPr/>
          <a:lstStyle/>
          <a:p>
            <a:r>
              <a:rPr lang="tr-TR" dirty="0"/>
              <a:t>2D, 4 kişilik </a:t>
            </a:r>
            <a:r>
              <a:rPr lang="tr-TR" dirty="0" err="1"/>
              <a:t>Co</a:t>
            </a:r>
            <a:r>
              <a:rPr lang="tr-TR" dirty="0"/>
              <a:t>-Op, Platform, Base Kurma, Strateji tarzlarında bir oyundur.</a:t>
            </a:r>
          </a:p>
          <a:p>
            <a:r>
              <a:rPr lang="tr-TR" dirty="0"/>
              <a:t>Dinamik, hızlı oynanış. Sonlu ve sonsuz modları olabilir.</a:t>
            </a:r>
          </a:p>
          <a:p>
            <a:r>
              <a:rPr lang="tr-TR" dirty="0"/>
              <a:t>Binanın 4 katını birer kişi kontrol eder.</a:t>
            </a:r>
          </a:p>
          <a:p>
            <a:r>
              <a:rPr lang="tr-TR" dirty="0" err="1"/>
              <a:t>Horde</a:t>
            </a:r>
            <a:r>
              <a:rPr lang="tr-TR" dirty="0"/>
              <a:t> mantığıyla yaklaşık 2 dakika boyunca sağ ve sol camdan düşman yığınları gelir daha sonra </a:t>
            </a:r>
            <a:r>
              <a:rPr lang="tr-TR" dirty="0" err="1"/>
              <a:t>round</a:t>
            </a:r>
            <a:r>
              <a:rPr lang="tr-TR" dirty="0"/>
              <a:t> biter, arada tamir geliştirme </a:t>
            </a:r>
            <a:r>
              <a:rPr lang="tr-TR" dirty="0" err="1"/>
              <a:t>vs</a:t>
            </a:r>
            <a:r>
              <a:rPr lang="tr-TR" dirty="0"/>
              <a:t> yapılabilir. Amaç binayı tutmaktır.</a:t>
            </a:r>
          </a:p>
          <a:p>
            <a:r>
              <a:rPr lang="tr-TR" dirty="0" err="1"/>
              <a:t>Roundlar</a:t>
            </a:r>
            <a:r>
              <a:rPr lang="tr-TR" dirty="0"/>
              <a:t> geçtikçe </a:t>
            </a:r>
            <a:r>
              <a:rPr lang="tr-TR" dirty="0" err="1"/>
              <a:t>level</a:t>
            </a:r>
            <a:r>
              <a:rPr lang="tr-TR" dirty="0"/>
              <a:t> atlanır, güçlendirmeler kazanılır yeni özellikler açılır.</a:t>
            </a:r>
          </a:p>
          <a:p>
            <a:r>
              <a:rPr lang="tr-TR" dirty="0"/>
              <a:t>Oyuncu kendi katına aletler barikatlar kurarak korumayı artırmaya çalışır.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276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5C76C9-5203-4307-8976-A54F5239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391" y="795643"/>
            <a:ext cx="9291215" cy="393966"/>
          </a:xfrm>
        </p:spPr>
        <p:txBody>
          <a:bodyPr>
            <a:normAutofit fontScale="90000"/>
          </a:bodyPr>
          <a:lstStyle/>
          <a:p>
            <a:r>
              <a:rPr lang="tr-TR" dirty="0"/>
              <a:t>görsel ve hissiyat referansları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348E4F6-50BA-4590-8259-60E8C1DB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4" y="1882066"/>
            <a:ext cx="5753244" cy="2824818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1D95637-34F6-498E-8BB9-882B84E440D2}"/>
              </a:ext>
            </a:extLst>
          </p:cNvPr>
          <p:cNvSpPr txBox="1"/>
          <p:nvPr/>
        </p:nvSpPr>
        <p:spPr>
          <a:xfrm>
            <a:off x="2043396" y="4791223"/>
            <a:ext cx="245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Oxygen</a:t>
            </a:r>
            <a:r>
              <a:rPr lang="tr-TR" dirty="0"/>
              <a:t> Not </a:t>
            </a:r>
            <a:r>
              <a:rPr lang="tr-TR" dirty="0" err="1"/>
              <a:t>Included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3D4615A-8949-4B8A-AD76-EC80398C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52" y="1880624"/>
            <a:ext cx="5052874" cy="2842242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A836146D-64A3-46AE-9BAA-1E4EA87AA9B6}"/>
              </a:ext>
            </a:extLst>
          </p:cNvPr>
          <p:cNvSpPr txBox="1"/>
          <p:nvPr/>
        </p:nvSpPr>
        <p:spPr>
          <a:xfrm>
            <a:off x="8718664" y="4793852"/>
            <a:ext cx="9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Brotato</a:t>
            </a:r>
            <a:endParaRPr lang="tr-TR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2B6D5507-D52F-46FA-8088-AF7A14D34EC2}"/>
              </a:ext>
            </a:extLst>
          </p:cNvPr>
          <p:cNvSpPr txBox="1"/>
          <p:nvPr/>
        </p:nvSpPr>
        <p:spPr>
          <a:xfrm>
            <a:off x="396534" y="5610687"/>
            <a:ext cx="1021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*</a:t>
            </a:r>
            <a:r>
              <a:rPr lang="tr-TR" dirty="0" err="1"/>
              <a:t>Worms</a:t>
            </a:r>
            <a:r>
              <a:rPr lang="tr-TR" dirty="0"/>
              <a:t> oyunlarından da esinlenmek mümkün. Görseller </a:t>
            </a:r>
            <a:r>
              <a:rPr lang="tr-TR" dirty="0" err="1"/>
              <a:t>Oxygen</a:t>
            </a:r>
            <a:r>
              <a:rPr lang="tr-TR" dirty="0"/>
              <a:t> Not </a:t>
            </a:r>
            <a:r>
              <a:rPr lang="tr-TR" dirty="0" err="1"/>
              <a:t>Included’a</a:t>
            </a:r>
            <a:r>
              <a:rPr lang="tr-TR" dirty="0"/>
              <a:t> yakın olacak.</a:t>
            </a:r>
          </a:p>
        </p:txBody>
      </p:sp>
    </p:spTree>
    <p:extLst>
      <p:ext uri="{BB962C8B-B14F-4D97-AF65-F5344CB8AC3E}">
        <p14:creationId xmlns:p14="http://schemas.microsoft.com/office/powerpoint/2010/main" val="92227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4A6961-9461-45CF-B764-B070A6B2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420599"/>
          </a:xfrm>
        </p:spPr>
        <p:txBody>
          <a:bodyPr>
            <a:normAutofit fontScale="90000"/>
          </a:bodyPr>
          <a:lstStyle/>
          <a:p>
            <a:r>
              <a:rPr lang="tr-TR" dirty="0"/>
              <a:t>Mekanikler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41133A-9844-44BD-A017-99BA7172A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313896"/>
            <a:ext cx="9291215" cy="4152450"/>
          </a:xfrm>
        </p:spPr>
        <p:txBody>
          <a:bodyPr>
            <a:normAutofit lnSpcReduction="10000"/>
          </a:bodyPr>
          <a:lstStyle/>
          <a:p>
            <a:r>
              <a:rPr lang="tr-TR" dirty="0"/>
              <a:t>Oyuncular katlar arasında </a:t>
            </a:r>
            <a:r>
              <a:rPr lang="tr-TR" dirty="0" err="1"/>
              <a:t>item</a:t>
            </a:r>
            <a:r>
              <a:rPr lang="tr-TR" dirty="0"/>
              <a:t> alışverişi yapabilir, yardımlaşabilir.</a:t>
            </a:r>
          </a:p>
          <a:p>
            <a:r>
              <a:rPr lang="tr-TR" dirty="0"/>
              <a:t>Barikat kurmak, taret kurmak, silahla öldürmek gibi taktikler kullanılabilir.(Kılıç birden fazla düşmanı aynı anda kesebilecek)</a:t>
            </a:r>
          </a:p>
          <a:p>
            <a:r>
              <a:rPr lang="tr-TR" dirty="0"/>
              <a:t>Karakterin envanterinde tüfek, kılıç, </a:t>
            </a:r>
            <a:r>
              <a:rPr lang="tr-TR" dirty="0" err="1"/>
              <a:t>build</a:t>
            </a:r>
            <a:r>
              <a:rPr lang="tr-TR" dirty="0"/>
              <a:t> aleti, tamir aleti ve yer değiştirme aleti vardır. Tüfek ve kılıç yaratıklardan düşen </a:t>
            </a:r>
            <a:r>
              <a:rPr lang="tr-TR" dirty="0" err="1"/>
              <a:t>itemlerle</a:t>
            </a:r>
            <a:r>
              <a:rPr lang="tr-TR" dirty="0"/>
              <a:t> </a:t>
            </a:r>
            <a:r>
              <a:rPr lang="tr-TR" dirty="0" err="1"/>
              <a:t>bufflanabilir</a:t>
            </a:r>
            <a:r>
              <a:rPr lang="tr-TR" dirty="0"/>
              <a:t>.</a:t>
            </a:r>
          </a:p>
          <a:p>
            <a:r>
              <a:rPr lang="tr-TR" dirty="0"/>
              <a:t>Her kattaki oyuncunun tüm katları etkileyecek bir </a:t>
            </a:r>
            <a:r>
              <a:rPr lang="tr-TR" dirty="0" err="1"/>
              <a:t>ulti</a:t>
            </a:r>
            <a:r>
              <a:rPr lang="tr-TR" dirty="0"/>
              <a:t> yeteneği vardır.(?)</a:t>
            </a:r>
          </a:p>
          <a:p>
            <a:r>
              <a:rPr lang="tr-TR" dirty="0"/>
              <a:t>Oyuncu gerektiğinde karakteriyle diğer katlara yardıma gidebilir.(Boru, asansör, merdiven karar verilmedi)</a:t>
            </a:r>
          </a:p>
          <a:p>
            <a:r>
              <a:rPr lang="tr-TR" dirty="0"/>
              <a:t>Level arttıkça hasar artırımı, menzil uzatma, barikat güçlendirme, bina dışına taret koyma gibi özellikler açılır.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1968656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">
  <a:themeElements>
    <a:clrScheme name="Galeri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102</TotalTime>
  <Words>218</Words>
  <Application>Microsoft Office PowerPoint</Application>
  <PresentationFormat>Geniş ekran</PresentationFormat>
  <Paragraphs>20</Paragraphs>
  <Slides>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</vt:i4>
      </vt:variant>
    </vt:vector>
  </HeadingPairs>
  <TitlesOfParts>
    <vt:vector size="7" baseType="lpstr">
      <vt:lpstr>Arial</vt:lpstr>
      <vt:lpstr>Rockwell</vt:lpstr>
      <vt:lpstr>Galeri</vt:lpstr>
      <vt:lpstr>Floor fıght  Oyun Dizayn Dökümanı</vt:lpstr>
      <vt:lpstr>Genel Bakış</vt:lpstr>
      <vt:lpstr>görsel ve hissiyat referansları</vt:lpstr>
      <vt:lpstr>Mekanikler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Floor fıght Oyun Dizayn Dökümanı</dc:title>
  <dc:creator>Emre Erkan</dc:creator>
  <cp:lastModifiedBy>Emre Erkan</cp:lastModifiedBy>
  <cp:revision>40</cp:revision>
  <dcterms:created xsi:type="dcterms:W3CDTF">2023-03-10T00:16:01Z</dcterms:created>
  <dcterms:modified xsi:type="dcterms:W3CDTF">2023-10-04T14:53:47Z</dcterms:modified>
</cp:coreProperties>
</file>